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0" r:id="rId6"/>
    <p:sldId id="275" r:id="rId7"/>
    <p:sldId id="276" r:id="rId8"/>
    <p:sldId id="277" r:id="rId9"/>
    <p:sldId id="278" r:id="rId10"/>
    <p:sldId id="279" r:id="rId11"/>
    <p:sldId id="280" r:id="rId12"/>
  </p:sldIdLst>
  <p:sldSz cx="12188825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>
      <p:cViewPr varScale="1">
        <p:scale>
          <a:sx n="67" d="100"/>
          <a:sy n="67" d="100"/>
        </p:scale>
        <p:origin x="648" y="4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206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E349F3-ED42-4178-B0A1-C1DE00DB1FD2}" type="datetime1">
              <a:rPr lang="tr-TR" smtClean="0"/>
              <a:t>11.09.2020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ED8CD-4E4C-49AC-BDC6-2963BA49E54F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E82952-0B2E-493F-BF17-5FAC0594869E}" type="datetime1">
              <a:rPr lang="tr-TR" smtClean="0"/>
              <a:t>11.09.2020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/>
              <a:t>Asıl metin stillerini düzenle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FB91549-43BF-425A-AF25-75262019208C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581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390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742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Cam duvarlı binalarla çevrilmiş bulutları ve mavi gökyüzünü gösteren resim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5" y="0"/>
            <a:ext cx="7315200" cy="6858001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08013" y="685801"/>
            <a:ext cx="3962400" cy="4724399"/>
          </a:xfrm>
        </p:spPr>
        <p:txBody>
          <a:bodyPr rtlCol="0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noProof="0"/>
              <a:t>Asıl alt başlık stilini düzenlemek için tıklayın</a:t>
            </a:r>
            <a:endParaRPr lang="tr-TR" noProof="0" dirty="0"/>
          </a:p>
        </p:txBody>
      </p:sp>
      <p:sp>
        <p:nvSpPr>
          <p:cNvPr id="8" name="Tarih Yer Tutucusu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4F9515-4DDD-4776-A9B2-D1180DE377B5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9" name="Alt Bilgi Yer Tutucusu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None/>
              <a:tabLst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tr-TR"/>
              <a:t>Asıl metin stillerini düzenlemek için tıklayın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tr-TR"/>
              <a:t>İkinci düzey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tr-TR"/>
              <a:t>Üçüncü düzey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tr-TR"/>
              <a:t>Dördüncü düzey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2A8B79-AAFB-476D-A22C-7F2B00C67042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8012" y="685800"/>
            <a:ext cx="9474253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6EC67E-20CE-42CB-B78E-50B836195FEE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0BEBB4-2586-4A33-8B7D-6AD7BC921315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</p:spPr>
        <p:txBody>
          <a:bodyPr rtlCol="0" anchor="b">
            <a:norm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EF0473-59F8-4786-9288-47C7761A4356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0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551614" y="685800"/>
            <a:ext cx="5029199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E5FF09-FC29-4765-92DD-F9DBC4234C94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8D59BB-CB54-4B81-85CB-2C0E5E645901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911F07-F486-4548-821F-CF393077019D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E96BFA-06EE-4ABB-B543-F0819568E7D9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Autofit/>
          </a:bodyPr>
          <a:lstStyle>
            <a:lvl1pPr algn="l" rtl="0">
              <a:defRPr sz="3600" b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75212" y="685800"/>
            <a:ext cx="6704171" cy="54864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B1B318-7D06-4E73-B17C-EE844DFCCE92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tr-TR"/>
              <a:t>Asıl başlık stilini düzenlemek için tıklayın</a:t>
            </a:r>
            <a:endParaRPr lang="tr-TR" noProof="0" dirty="0"/>
          </a:p>
        </p:txBody>
      </p:sp>
      <p:sp>
        <p:nvSpPr>
          <p:cNvPr id="3" name="Resim Yer Tutucusu 2" descr="Resim eklemek için boş yer tutucu. Yer tutucuya tıklayın ve eklemek istediğiniz resmi seçin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noProof="0"/>
              <a:t>Resim eklemek için simgeye tıklayın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BFEE36-5A60-4AED-A4FB-325BC8A6C5AD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tr-TR" noProof="0" smtClean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r-TR" dirty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0AC7A64-7858-4C1B-A503-8FC42553BDBC}" type="datetime1">
              <a:rPr lang="tr-TR" noProof="0" smtClean="0"/>
              <a:t>11.09.2020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tr-TR" noProof="0" dirty="0"/>
              <a:t>Alt bilgi ekleme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3F31473-23EB-4724-8B59-FE6D21D89FA4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730">
              <a:srgbClr val="90B581"/>
            </a:gs>
            <a:gs pos="78000">
              <a:schemeClr val="accent3"/>
            </a:gs>
            <a:gs pos="94000">
              <a:srgbClr val="A8C6E0"/>
            </a:gs>
            <a:gs pos="39000">
              <a:srgbClr val="ABC8E1"/>
            </a:gs>
            <a:gs pos="43000">
              <a:srgbClr val="A8C6E0"/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tr-TR" sz="13800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</a:t>
            </a:r>
            <a:r>
              <a:rPr lang="tr-TR" sz="13800" u="sng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</a:t>
            </a:r>
            <a:r>
              <a:rPr lang="tr-TR" sz="13800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tr-TR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Europaperpack</a:t>
            </a:r>
            <a:r>
              <a:rPr lang="tr-TR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LTD.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4AB21978-5C9A-4103-9334-C27E363623F1}"/>
              </a:ext>
            </a:extLst>
          </p:cNvPr>
          <p:cNvSpPr txBox="1">
            <a:spLocks/>
          </p:cNvSpPr>
          <p:nvPr/>
        </p:nvSpPr>
        <p:spPr>
          <a:xfrm>
            <a:off x="261764" y="6021288"/>
            <a:ext cx="4474623" cy="745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www.Euro</a:t>
            </a:r>
            <a:r>
              <a:rPr lang="tr-TR" sz="2000" u="sng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r>
              <a:rPr lang="tr-TR" sz="2000" u="sng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Pack.com </a:t>
            </a:r>
          </a:p>
        </p:txBody>
      </p:sp>
    </p:spTree>
    <p:extLst>
      <p:ext uri="{BB962C8B-B14F-4D97-AF65-F5344CB8AC3E}">
        <p14:creationId xmlns:p14="http://schemas.microsoft.com/office/powerpoint/2010/main" val="3440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5">
                <a:lumMod val="75000"/>
              </a:schemeClr>
            </a:gs>
            <a:gs pos="83000">
              <a:schemeClr val="bg2">
                <a:lumMod val="40000"/>
                <a:lumOff val="60000"/>
              </a:schemeClr>
            </a:gs>
            <a:gs pos="100000">
              <a:schemeClr val="bg2"/>
            </a:gs>
          </a:gsLst>
          <a:lin ang="17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6680D02C-04BA-4FB1-BC97-9FAB348420E4}"/>
              </a:ext>
            </a:extLst>
          </p:cNvPr>
          <p:cNvSpPr/>
          <p:nvPr/>
        </p:nvSpPr>
        <p:spPr>
          <a:xfrm>
            <a:off x="0" y="0"/>
            <a:ext cx="693812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F05DE11-F983-419E-9A90-C485F8D111A9}"/>
              </a:ext>
            </a:extLst>
          </p:cNvPr>
          <p:cNvSpPr txBox="1"/>
          <p:nvPr/>
        </p:nvSpPr>
        <p:spPr>
          <a:xfrm rot="16200000">
            <a:off x="-999246" y="440197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Certificate</a:t>
            </a:r>
            <a:r>
              <a:rPr lang="tr-TR" b="1" dirty="0">
                <a:solidFill>
                  <a:schemeClr val="bg1"/>
                </a:solidFill>
              </a:rPr>
              <a:t> </a:t>
            </a:r>
          </a:p>
          <a:p>
            <a:r>
              <a:rPr lang="tr-T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Sertifikalar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F145D2C-24D1-41F6-A4D8-66A842916B94}"/>
              </a:ext>
            </a:extLst>
          </p:cNvPr>
          <p:cNvSpPr txBox="1"/>
          <p:nvPr/>
        </p:nvSpPr>
        <p:spPr>
          <a:xfrm>
            <a:off x="16674" y="6026208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2CE256E-FE4F-4D0C-AF27-F9D9EDBEB024}"/>
              </a:ext>
            </a:extLst>
          </p:cNvPr>
          <p:cNvSpPr txBox="1"/>
          <p:nvPr/>
        </p:nvSpPr>
        <p:spPr>
          <a:xfrm>
            <a:off x="45740" y="188640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51C1DFAE-3D50-4653-B210-C2E2AC0F9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36" y="763114"/>
            <a:ext cx="7051826" cy="5331771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082E7C27-BF3C-49A1-89B3-F1E51EBFBA4B}"/>
              </a:ext>
            </a:extLst>
          </p:cNvPr>
          <p:cNvSpPr txBox="1"/>
          <p:nvPr/>
        </p:nvSpPr>
        <p:spPr>
          <a:xfrm>
            <a:off x="8084369" y="4365104"/>
            <a:ext cx="41044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KALİTE STANDARTLARINA </a:t>
            </a:r>
            <a:r>
              <a:rPr lang="tr-TR" dirty="0">
                <a:solidFill>
                  <a:schemeClr val="bg1"/>
                </a:solidFill>
              </a:rPr>
              <a:t>UYGUN, ÇEVRE DOSTU ÜRÜNLER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WE ARE MANUFACTURING PRODUCTS ACCORD WITH QUALITY STANDARDS AND ENVIRONMENT FRIENDLY</a:t>
            </a:r>
            <a:endParaRPr lang="tr-TR" i="1" dirty="0">
              <a:solidFill>
                <a:schemeClr val="bg1"/>
              </a:solidFill>
            </a:endParaRP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7" name="Picture 4" descr="Accept, achievement, award, awards, badge, best, big game, bronze ">
            <a:extLst>
              <a:ext uri="{FF2B5EF4-FFF2-40B4-BE49-F238E27FC236}">
                <a16:creationId xmlns:a16="http://schemas.microsoft.com/office/drawing/2014/main" id="{C15C0A4B-D191-4021-B1E6-62A3E0EF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85" y="22929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0DD17911-54A7-429D-90B5-D0AA8A887AAB}"/>
              </a:ext>
            </a:extLst>
          </p:cNvPr>
          <p:cNvSpPr txBox="1"/>
          <p:nvPr/>
        </p:nvSpPr>
        <p:spPr>
          <a:xfrm rot="1162219">
            <a:off x="10238770" y="104945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</a:rPr>
              <a:t>HIGH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CDB6963D-FCBF-4B02-A072-F95CC6D832EC}"/>
              </a:ext>
            </a:extLst>
          </p:cNvPr>
          <p:cNvSpPr txBox="1"/>
          <p:nvPr/>
        </p:nvSpPr>
        <p:spPr>
          <a:xfrm rot="20436359">
            <a:off x="11022886" y="93425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</a:rPr>
              <a:t>QUALTY</a:t>
            </a: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80BCCA9E-EB15-4D03-A03C-83D467D11318}"/>
              </a:ext>
            </a:extLst>
          </p:cNvPr>
          <p:cNvSpPr txBox="1">
            <a:spLocks/>
          </p:cNvSpPr>
          <p:nvPr/>
        </p:nvSpPr>
        <p:spPr>
          <a:xfrm>
            <a:off x="8783140" y="6356615"/>
            <a:ext cx="3528392" cy="385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www.Euro</a:t>
            </a:r>
            <a:r>
              <a:rPr lang="tr-TR" sz="2000" u="sng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r>
              <a:rPr lang="tr-TR" sz="2000" u="sng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Pack.com </a:t>
            </a:r>
          </a:p>
        </p:txBody>
      </p:sp>
    </p:spTree>
    <p:extLst>
      <p:ext uri="{BB962C8B-B14F-4D97-AF65-F5344CB8AC3E}">
        <p14:creationId xmlns:p14="http://schemas.microsoft.com/office/powerpoint/2010/main" val="1126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tx2"/>
            </a:gs>
            <a:gs pos="100000">
              <a:schemeClr val="bg2"/>
            </a:gs>
          </a:gsLst>
          <a:lin ang="17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6680D02C-04BA-4FB1-BC97-9FAB348420E4}"/>
              </a:ext>
            </a:extLst>
          </p:cNvPr>
          <p:cNvSpPr/>
          <p:nvPr/>
        </p:nvSpPr>
        <p:spPr>
          <a:xfrm>
            <a:off x="0" y="0"/>
            <a:ext cx="693812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F145D2C-24D1-41F6-A4D8-66A842916B94}"/>
              </a:ext>
            </a:extLst>
          </p:cNvPr>
          <p:cNvSpPr txBox="1"/>
          <p:nvPr/>
        </p:nvSpPr>
        <p:spPr>
          <a:xfrm>
            <a:off x="16674" y="6026208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2CE256E-FE4F-4D0C-AF27-F9D9EDBEB024}"/>
              </a:ext>
            </a:extLst>
          </p:cNvPr>
          <p:cNvSpPr txBox="1"/>
          <p:nvPr/>
        </p:nvSpPr>
        <p:spPr>
          <a:xfrm>
            <a:off x="45740" y="188640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82E7C27-BF3C-49A1-89B3-F1E51EBFBA4B}"/>
              </a:ext>
            </a:extLst>
          </p:cNvPr>
          <p:cNvSpPr txBox="1"/>
          <p:nvPr/>
        </p:nvSpPr>
        <p:spPr>
          <a:xfrm>
            <a:off x="7966620" y="2777699"/>
            <a:ext cx="41044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</a:rPr>
              <a:t>YÜKSEK KALİTELİ ÜRÜNLER </a:t>
            </a:r>
          </a:p>
          <a:p>
            <a:r>
              <a:rPr lang="tr-TR" dirty="0">
                <a:solidFill>
                  <a:schemeClr val="bg1"/>
                </a:solidFill>
              </a:rPr>
              <a:t>SÜREKLİ GELİŞİM VE INOVASYON</a:t>
            </a:r>
          </a:p>
          <a:p>
            <a:endParaRPr lang="tr-TR" i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HIGH QUALITY PRODUCTS</a:t>
            </a:r>
          </a:p>
          <a:p>
            <a:r>
              <a:rPr lang="en-US" i="1" dirty="0">
                <a:solidFill>
                  <a:schemeClr val="bg1"/>
                </a:solidFill>
              </a:rPr>
              <a:t>CONTINUOUS DEVELOPMENT AND INNOVATION</a:t>
            </a:r>
            <a:endParaRPr lang="tr-TR" i="1" dirty="0">
              <a:solidFill>
                <a:schemeClr val="bg1"/>
              </a:solidFill>
            </a:endParaRPr>
          </a:p>
          <a:p>
            <a:endParaRPr lang="tr-TR" dirty="0"/>
          </a:p>
          <a:p>
            <a:endParaRPr lang="tr-TR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5EDA684-FF6A-4584-ACA2-0F9D26DEFCF2}"/>
              </a:ext>
            </a:extLst>
          </p:cNvPr>
          <p:cNvSpPr txBox="1"/>
          <p:nvPr/>
        </p:nvSpPr>
        <p:spPr>
          <a:xfrm rot="16200000">
            <a:off x="-956301" y="440198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CUP </a:t>
            </a:r>
          </a:p>
          <a:p>
            <a:r>
              <a:rPr lang="tr-T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Bardaklar </a:t>
            </a:r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id="{3FC7EA0A-7B7E-479E-9949-F2102507187A}"/>
              </a:ext>
            </a:extLst>
          </p:cNvPr>
          <p:cNvGrpSpPr/>
          <p:nvPr/>
        </p:nvGrpSpPr>
        <p:grpSpPr>
          <a:xfrm>
            <a:off x="793736" y="3488475"/>
            <a:ext cx="6250033" cy="3379763"/>
            <a:chOff x="793736" y="3488475"/>
            <a:chExt cx="6250033" cy="3379763"/>
          </a:xfrm>
        </p:grpSpPr>
        <p:pic>
          <p:nvPicPr>
            <p:cNvPr id="2" name="Resim 1">
              <a:extLst>
                <a:ext uri="{FF2B5EF4-FFF2-40B4-BE49-F238E27FC236}">
                  <a16:creationId xmlns:a16="http://schemas.microsoft.com/office/drawing/2014/main" id="{09859BA0-BE5C-4278-B97E-6D92E461E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36" y="3488475"/>
              <a:ext cx="4896274" cy="3379763"/>
            </a:xfrm>
            <a:prstGeom prst="rect">
              <a:avLst/>
            </a:prstGeom>
          </p:spPr>
        </p:pic>
        <p:pic>
          <p:nvPicPr>
            <p:cNvPr id="4" name="Resim 3">
              <a:extLst>
                <a:ext uri="{FF2B5EF4-FFF2-40B4-BE49-F238E27FC236}">
                  <a16:creationId xmlns:a16="http://schemas.microsoft.com/office/drawing/2014/main" id="{982680A3-2FDC-483A-AA14-1A585792B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339"/>
            <a:stretch/>
          </p:blipFill>
          <p:spPr>
            <a:xfrm>
              <a:off x="5690010" y="5445224"/>
              <a:ext cx="1353759" cy="1002117"/>
            </a:xfrm>
            <a:prstGeom prst="rect">
              <a:avLst/>
            </a:prstGeom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0D82054C-4E3E-4DD8-969E-A475D5587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4348" y="5412268"/>
              <a:ext cx="620003" cy="46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1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F21244E-82CC-4838-864B-9448DBB9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406368"/>
            <a:ext cx="11394567" cy="532978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85F9CEF-BB1A-423D-A6FC-1D1F0B9F86A6}"/>
              </a:ext>
            </a:extLst>
          </p:cNvPr>
          <p:cNvSpPr/>
          <p:nvPr/>
        </p:nvSpPr>
        <p:spPr>
          <a:xfrm>
            <a:off x="0" y="0"/>
            <a:ext cx="693812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90E49A5-145F-40C3-B5CC-6745E1D18102}"/>
              </a:ext>
            </a:extLst>
          </p:cNvPr>
          <p:cNvSpPr txBox="1"/>
          <p:nvPr/>
        </p:nvSpPr>
        <p:spPr>
          <a:xfrm>
            <a:off x="45740" y="148635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77ADDD6-110D-43A7-B7A1-619AAB4B58EE}"/>
              </a:ext>
            </a:extLst>
          </p:cNvPr>
          <p:cNvSpPr txBox="1"/>
          <p:nvPr/>
        </p:nvSpPr>
        <p:spPr>
          <a:xfrm rot="16200000">
            <a:off x="-956299" y="440198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CUP </a:t>
            </a:r>
          </a:p>
          <a:p>
            <a:r>
              <a:rPr lang="tr-T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Bardaklar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D7F4863-B78B-4B45-B51B-E416E5E12E59}"/>
              </a:ext>
            </a:extLst>
          </p:cNvPr>
          <p:cNvSpPr txBox="1"/>
          <p:nvPr/>
        </p:nvSpPr>
        <p:spPr>
          <a:xfrm>
            <a:off x="16674" y="6026208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&gt;</a:t>
            </a:r>
          </a:p>
        </p:txBody>
      </p:sp>
      <p:pic>
        <p:nvPicPr>
          <p:cNvPr id="11" name="Picture 2" descr="vector wavy new sign">
            <a:extLst>
              <a:ext uri="{FF2B5EF4-FFF2-40B4-BE49-F238E27FC236}">
                <a16:creationId xmlns:a16="http://schemas.microsoft.com/office/drawing/2014/main" id="{5BBD7FB7-1D74-4722-8C3E-83FC0319B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7"/>
          <a:stretch/>
        </p:blipFill>
        <p:spPr bwMode="auto">
          <a:xfrm>
            <a:off x="10846940" y="3284984"/>
            <a:ext cx="1057015" cy="4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64301989-68C9-49E7-89CE-9AF83DAB9346}"/>
              </a:ext>
            </a:extLst>
          </p:cNvPr>
          <p:cNvSpPr txBox="1">
            <a:spLocks/>
          </p:cNvSpPr>
          <p:nvPr/>
        </p:nvSpPr>
        <p:spPr>
          <a:xfrm>
            <a:off x="8783140" y="6356615"/>
            <a:ext cx="3528392" cy="385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www.Euro</a:t>
            </a:r>
            <a:r>
              <a:rPr lang="tr-TR" sz="2000" u="sng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r>
              <a:rPr lang="tr-TR" sz="2000" u="sng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Pack.com </a:t>
            </a:r>
          </a:p>
        </p:txBody>
      </p:sp>
    </p:spTree>
    <p:extLst>
      <p:ext uri="{BB962C8B-B14F-4D97-AF65-F5344CB8AC3E}">
        <p14:creationId xmlns:p14="http://schemas.microsoft.com/office/powerpoint/2010/main" val="15580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E88F1D-74E3-4D27-85CC-6B313A5CC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828E51B-1EC8-4B7D-B4A0-6442409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3" y="1124744"/>
            <a:ext cx="1012307" cy="64807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BE6E98A-FA0E-4679-8607-DD3D8F63E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84" y="692696"/>
            <a:ext cx="905694" cy="432048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06BEFF17-D73B-4448-9A7D-E7EBF4779D23}"/>
              </a:ext>
            </a:extLst>
          </p:cNvPr>
          <p:cNvSpPr/>
          <p:nvPr/>
        </p:nvSpPr>
        <p:spPr>
          <a:xfrm>
            <a:off x="0" y="0"/>
            <a:ext cx="693812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D7C610C-44CF-4862-A063-9411157A29C3}"/>
              </a:ext>
            </a:extLst>
          </p:cNvPr>
          <p:cNvSpPr txBox="1"/>
          <p:nvPr/>
        </p:nvSpPr>
        <p:spPr>
          <a:xfrm>
            <a:off x="45740" y="188640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C422832-41ED-4168-A7B8-81757AEEDAF5}"/>
              </a:ext>
            </a:extLst>
          </p:cNvPr>
          <p:cNvSpPr txBox="1"/>
          <p:nvPr/>
        </p:nvSpPr>
        <p:spPr>
          <a:xfrm rot="16200000">
            <a:off x="-956299" y="440198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CUP </a:t>
            </a:r>
          </a:p>
          <a:p>
            <a:r>
              <a:rPr lang="tr-T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Bardaklar 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324AFE2-3F7E-48B6-BC9A-4FCC4E3A88C9}"/>
              </a:ext>
            </a:extLst>
          </p:cNvPr>
          <p:cNvSpPr txBox="1"/>
          <p:nvPr/>
        </p:nvSpPr>
        <p:spPr>
          <a:xfrm>
            <a:off x="16674" y="6026208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802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8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FA8F4D6-1E7B-450E-93EF-96B74C63E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81" y="1"/>
            <a:ext cx="8787915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8C06D03A-F953-4DD2-A536-4C1468CF7B0D}"/>
              </a:ext>
            </a:extLst>
          </p:cNvPr>
          <p:cNvSpPr/>
          <p:nvPr/>
        </p:nvSpPr>
        <p:spPr>
          <a:xfrm>
            <a:off x="0" y="0"/>
            <a:ext cx="693812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FE3867D-0706-4AB2-81D5-326FAE55DDF2}"/>
              </a:ext>
            </a:extLst>
          </p:cNvPr>
          <p:cNvSpPr txBox="1"/>
          <p:nvPr/>
        </p:nvSpPr>
        <p:spPr>
          <a:xfrm rot="16200000">
            <a:off x="-956299" y="440198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EVO BEYOND </a:t>
            </a:r>
          </a:p>
          <a:p>
            <a:r>
              <a:rPr lang="tr-T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DISPENSER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165FA72-DF83-4B1E-A6E7-6B236F2EE9C4}"/>
              </a:ext>
            </a:extLst>
          </p:cNvPr>
          <p:cNvSpPr txBox="1"/>
          <p:nvPr/>
        </p:nvSpPr>
        <p:spPr>
          <a:xfrm>
            <a:off x="45740" y="188640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D461B6F-3041-4CCE-A45D-2435B4707B69}"/>
              </a:ext>
            </a:extLst>
          </p:cNvPr>
          <p:cNvSpPr txBox="1"/>
          <p:nvPr/>
        </p:nvSpPr>
        <p:spPr>
          <a:xfrm>
            <a:off x="16674" y="6026208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3BE9524-F55E-451D-9685-C102304E2196}"/>
              </a:ext>
            </a:extLst>
          </p:cNvPr>
          <p:cNvSpPr txBox="1"/>
          <p:nvPr/>
        </p:nvSpPr>
        <p:spPr>
          <a:xfrm>
            <a:off x="8215723" y="1196752"/>
            <a:ext cx="400618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600" b="1" dirty="0">
                <a:solidFill>
                  <a:schemeClr val="bg1"/>
                </a:solidFill>
              </a:rPr>
              <a:t>ENERJİSİNİ SİZDEN ALIR</a:t>
            </a:r>
          </a:p>
          <a:p>
            <a:pPr algn="r"/>
            <a:endParaRPr lang="tr-TR" i="1" dirty="0">
              <a:solidFill>
                <a:schemeClr val="bg1"/>
              </a:solidFill>
            </a:endParaRPr>
          </a:p>
          <a:p>
            <a:pPr algn="r"/>
            <a:r>
              <a:rPr lang="en-US" sz="2400" i="1" dirty="0">
                <a:solidFill>
                  <a:schemeClr val="bg1"/>
                </a:solidFill>
              </a:rPr>
              <a:t>IT TAKES ITS </a:t>
            </a:r>
            <a:endParaRPr lang="tr-TR" sz="2400" i="1" dirty="0">
              <a:solidFill>
                <a:schemeClr val="bg1"/>
              </a:solidFill>
            </a:endParaRPr>
          </a:p>
          <a:p>
            <a:pPr algn="r"/>
            <a:r>
              <a:rPr lang="en-US" sz="2400" i="1" dirty="0">
                <a:solidFill>
                  <a:schemeClr val="bg1"/>
                </a:solidFill>
              </a:rPr>
              <a:t>ENERGY FROM YOU </a:t>
            </a:r>
            <a:endParaRPr lang="tr-TR" sz="2400" i="1" dirty="0">
              <a:solidFill>
                <a:schemeClr val="bg1"/>
              </a:solidFill>
            </a:endParaRPr>
          </a:p>
          <a:p>
            <a:pPr algn="r"/>
            <a:endParaRPr lang="tr-TR" dirty="0"/>
          </a:p>
          <a:p>
            <a:pPr algn="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62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8C06D03A-F953-4DD2-A536-4C1468CF7B0D}"/>
              </a:ext>
            </a:extLst>
          </p:cNvPr>
          <p:cNvSpPr/>
          <p:nvPr/>
        </p:nvSpPr>
        <p:spPr>
          <a:xfrm>
            <a:off x="0" y="0"/>
            <a:ext cx="693812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FE3867D-0706-4AB2-81D5-326FAE55DDF2}"/>
              </a:ext>
            </a:extLst>
          </p:cNvPr>
          <p:cNvSpPr txBox="1"/>
          <p:nvPr/>
        </p:nvSpPr>
        <p:spPr>
          <a:xfrm rot="16200000">
            <a:off x="-2005621" y="3393863"/>
            <a:ext cx="475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EVO BEYOND</a:t>
            </a:r>
            <a:r>
              <a:rPr lang="en-US" b="1" dirty="0">
                <a:solidFill>
                  <a:schemeClr val="bg1"/>
                </a:solidFill>
              </a:rPr>
              <a:t>THE FIRST COMPOSITE BLADE,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PATENTED PRODUCT IN THE WORLD</a:t>
            </a:r>
            <a:r>
              <a:rPr lang="tr-T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165FA72-DF83-4B1E-A6E7-6B236F2EE9C4}"/>
              </a:ext>
            </a:extLst>
          </p:cNvPr>
          <p:cNvSpPr txBox="1"/>
          <p:nvPr/>
        </p:nvSpPr>
        <p:spPr>
          <a:xfrm>
            <a:off x="45740" y="241484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D461B6F-3041-4CCE-A45D-2435B4707B69}"/>
              </a:ext>
            </a:extLst>
          </p:cNvPr>
          <p:cNvSpPr txBox="1"/>
          <p:nvPr/>
        </p:nvSpPr>
        <p:spPr>
          <a:xfrm>
            <a:off x="16674" y="6026208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&gt;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A75405-B46A-43AA-8C70-6D1978AD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0"/>
            <a:ext cx="11495013" cy="6858000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C324B630-8EAF-4C14-B0C0-EA92ACADAA46}"/>
              </a:ext>
            </a:extLst>
          </p:cNvPr>
          <p:cNvSpPr txBox="1">
            <a:spLocks/>
          </p:cNvSpPr>
          <p:nvPr/>
        </p:nvSpPr>
        <p:spPr>
          <a:xfrm>
            <a:off x="8783140" y="6356615"/>
            <a:ext cx="3528392" cy="385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www.Euro</a:t>
            </a:r>
            <a:r>
              <a:rPr lang="tr-TR" sz="2000" u="sng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r>
              <a:rPr lang="tr-TR" sz="2000" u="sng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Pack.com </a:t>
            </a:r>
          </a:p>
        </p:txBody>
      </p:sp>
    </p:spTree>
    <p:extLst>
      <p:ext uri="{BB962C8B-B14F-4D97-AF65-F5344CB8AC3E}">
        <p14:creationId xmlns:p14="http://schemas.microsoft.com/office/powerpoint/2010/main" val="40551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8C06D03A-F953-4DD2-A536-4C1468CF7B0D}"/>
              </a:ext>
            </a:extLst>
          </p:cNvPr>
          <p:cNvSpPr/>
          <p:nvPr/>
        </p:nvSpPr>
        <p:spPr>
          <a:xfrm>
            <a:off x="0" y="0"/>
            <a:ext cx="693812" cy="6858000"/>
          </a:xfrm>
          <a:prstGeom prst="rect">
            <a:avLst/>
          </a:prstGeom>
          <a:solidFill>
            <a:srgbClr val="9966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FE3867D-0706-4AB2-81D5-326FAE55DDF2}"/>
              </a:ext>
            </a:extLst>
          </p:cNvPr>
          <p:cNvSpPr txBox="1"/>
          <p:nvPr/>
        </p:nvSpPr>
        <p:spPr>
          <a:xfrm rot="16200000">
            <a:off x="-2005621" y="3393863"/>
            <a:ext cx="475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FOAM SOAP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tr-TR" b="1" dirty="0">
              <a:solidFill>
                <a:schemeClr val="bg1"/>
              </a:solidFill>
            </a:endParaRPr>
          </a:p>
          <a:p>
            <a:r>
              <a:rPr lang="tr-TR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KÖPÜKLÜ SABUN ve APARATI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165FA72-DF83-4B1E-A6E7-6B236F2EE9C4}"/>
              </a:ext>
            </a:extLst>
          </p:cNvPr>
          <p:cNvSpPr txBox="1"/>
          <p:nvPr/>
        </p:nvSpPr>
        <p:spPr>
          <a:xfrm>
            <a:off x="45740" y="241484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D461B6F-3041-4CCE-A45D-2435B4707B69}"/>
              </a:ext>
            </a:extLst>
          </p:cNvPr>
          <p:cNvSpPr txBox="1"/>
          <p:nvPr/>
        </p:nvSpPr>
        <p:spPr>
          <a:xfrm>
            <a:off x="16674" y="6026208"/>
            <a:ext cx="574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solidFill>
                  <a:schemeClr val="bg1"/>
                </a:solidFill>
              </a:rPr>
              <a:t>&gt;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7B05000-D5EF-49DD-8285-2F2D72B6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0"/>
            <a:ext cx="11495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2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zarlama 16x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666141_TF02801084" id="{522B41F6-99C2-4298-B7B2-668414ABFE89}" vid="{5C1743AD-E811-4279-98DD-B53C2306D8A8}"/>
    </a:ext>
  </a:extLst>
</a:theme>
</file>

<file path=ppt/theme/theme2.xml><?xml version="1.0" encoding="utf-8"?>
<a:theme xmlns:a="http://schemas.openxmlformats.org/drawingml/2006/main" name="Office Teması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CB2C71-1ED8-4540-B003-293B5E75C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AACE6D-8EB6-447A-8DFD-C2C0C52916A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9B8BCC-BF24-4800-92E1-9F891BBB27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İş pazarlama cam küp sunusu (geniş ekran)</Template>
  <TotalTime>103</TotalTime>
  <Words>113</Words>
  <Application>Microsoft Office PowerPoint</Application>
  <PresentationFormat>Özel</PresentationFormat>
  <Paragraphs>50</Paragraphs>
  <Slides>8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1" baseType="lpstr">
      <vt:lpstr>Arial</vt:lpstr>
      <vt:lpstr>Corbel</vt:lpstr>
      <vt:lpstr>Pazarlama 16x9</vt:lpstr>
      <vt:lpstr>EPP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EPP</dc:title>
  <dc:creator>Yavuz</dc:creator>
  <cp:lastModifiedBy>Yavuz</cp:lastModifiedBy>
  <cp:revision>14</cp:revision>
  <dcterms:created xsi:type="dcterms:W3CDTF">2020-09-11T13:41:36Z</dcterms:created>
  <dcterms:modified xsi:type="dcterms:W3CDTF">2020-09-11T15:35:08Z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